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92" r:id="rId1"/>
  </p:sldMasterIdLst>
  <p:sldIdLst>
    <p:sldId id="259" r:id="rId2"/>
    <p:sldId id="260" r:id="rId3"/>
    <p:sldId id="271" r:id="rId4"/>
    <p:sldId id="272" r:id="rId5"/>
    <p:sldId id="286" r:id="rId6"/>
    <p:sldId id="262" r:id="rId7"/>
    <p:sldId id="287" r:id="rId8"/>
    <p:sldId id="288" r:id="rId9"/>
    <p:sldId id="281" r:id="rId10"/>
    <p:sldId id="282" r:id="rId11"/>
    <p:sldId id="283" r:id="rId12"/>
    <p:sldId id="285" r:id="rId13"/>
    <p:sldId id="289" r:id="rId14"/>
    <p:sldId id="284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1DB99209-CF23-43E7-9C0D-29123AD82C9B}">
          <p14:sldIdLst/>
        </p14:section>
        <p14:section name="Default Section" id="{AC5381C0-29BC-4974-8C3A-4D1FA5365E30}">
          <p14:sldIdLst>
            <p14:sldId id="259"/>
            <p14:sldId id="260"/>
            <p14:sldId id="271"/>
            <p14:sldId id="272"/>
            <p14:sldId id="286"/>
            <p14:sldId id="262"/>
            <p14:sldId id="287"/>
            <p14:sldId id="288"/>
            <p14:sldId id="281"/>
            <p14:sldId id="282"/>
            <p14:sldId id="283"/>
            <p14:sldId id="285"/>
            <p14:sldId id="289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F42C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82" y="1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AD6EE87-EBD5-4F12-A48A-63ACA297AC8F}" type="datetimeFigureOut">
              <a:rPr lang="en-US" smtClean="0"/>
              <a:t>1/3/2022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26660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smtClean="0"/>
              <a:t>1/3/2022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5890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smtClean="0"/>
              <a:t>1/3/2022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21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smtClean="0"/>
              <a:t>1/3/2022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640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smtClean="0"/>
              <a:t>1/3/2022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909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smtClean="0"/>
              <a:t>1/3/2022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694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smtClean="0"/>
              <a:t>1/3/2022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889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smtClean="0"/>
              <a:t>1/3/2022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756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smtClean="0"/>
              <a:t>1/3/2022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719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smtClean="0"/>
              <a:t>1/3/2022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78066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t>1/3/2022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873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0298CD5-6C1E-4009-B41F-6DF62E31D3BE}" type="datetimeFigureOut">
              <a:rPr lang="en-US" smtClean="0"/>
              <a:pPr/>
              <a:t>1/3/2022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113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783" y="1838646"/>
            <a:ext cx="98543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8: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7910" y="402179"/>
            <a:ext cx="85202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93942" y="1171620"/>
            <a:ext cx="21451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96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1355" y="436078"/>
            <a:ext cx="119018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nảy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mướt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29944" y="3593835"/>
            <a:ext cx="10382997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Tam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mọc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endParaRPr lang="en-US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9945" y="2302191"/>
            <a:ext cx="10382997" cy="769441"/>
          </a:xfrm>
          <a:prstGeom prst="rect">
            <a:avLst/>
          </a:prstGeom>
          <a:solidFill>
            <a:srgbClr val="73F42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Tam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mọc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chậm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9944" y="4681769"/>
            <a:ext cx="10382997" cy="76944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Tam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mẽ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18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20" grpId="1" animBg="1"/>
      <p:bldP spid="21" grpId="0" animBg="1"/>
      <p:bldP spid="21" grpId="1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4031" y="4083512"/>
            <a:ext cx="111594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9742" y="4852953"/>
            <a:ext cx="111594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buFontTx/>
              <a:buChar char="-"/>
            </a:pP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mướt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rực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3688" y="289467"/>
            <a:ext cx="119583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mọc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nảy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mướt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ngon</a:t>
            </a:r>
            <a:endParaRPr lang="en-US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rét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rực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0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dải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nương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nương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kia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bừng</a:t>
            </a:r>
            <a:r>
              <a:rPr lang="en-US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ngợp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en-US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76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5208" y="1161785"/>
            <a:ext cx="1212689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Nửa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chợt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giấc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ầm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ầm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xối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xả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cối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trông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nghiêng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ngả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chớp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lòa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sấm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ầm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ĩ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to.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ngập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219" y="374588"/>
            <a:ext cx="508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4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97574" y="5603450"/>
            <a:ext cx="50877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Quỳ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23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6226" y="1371042"/>
            <a:ext cx="1097249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K.Trân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A.Quân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T.Toàn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B.Vương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B.Huy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P.Hải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V.Khang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V.Như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4597" y="3142890"/>
            <a:ext cx="946733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V.Vinh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V.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Q.Anh</a:t>
            </a:r>
            <a:r>
              <a:rPr lang="en-US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P.Anh</a:t>
            </a:r>
            <a:endParaRPr lang="en-US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66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2629" y="2264762"/>
            <a:ext cx="111594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368976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996994" y="245255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1" name="Picture 10"/>
          <p:cNvPicPr/>
          <p:nvPr/>
        </p:nvPicPr>
        <p:blipFill rotWithShape="1">
          <a:blip r:embed="rId2"/>
          <a:srcRect l="50768" t="25299" r="4103" b="45984"/>
          <a:stretch/>
        </p:blipFill>
        <p:spPr bwMode="auto">
          <a:xfrm>
            <a:off x="310719" y="266330"/>
            <a:ext cx="11603114" cy="63564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829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90549" y="221942"/>
            <a:ext cx="661591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023" y="1052939"/>
            <a:ext cx="109270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sớm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539" y="221942"/>
            <a:ext cx="11240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6231" y="1721473"/>
            <a:ext cx="117281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mận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rụng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suối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khe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ùa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ngải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đắng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Rễ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bám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hặt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chai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cứng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ngả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sang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nâu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đen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sương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34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7351" y="467751"/>
            <a:ext cx="1169189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trồng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Đợi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rét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7351" y="3268518"/>
            <a:ext cx="1281047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Cỏ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mọc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nảy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mướt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ngon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ngô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tam</a:t>
            </a:r>
          </a:p>
          <a:p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ạch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21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31752" y="3716074"/>
            <a:ext cx="6437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Đỗ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Bích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5925" y="458873"/>
            <a:ext cx="1169189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rét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rực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dải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nối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bừng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tam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ngợp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8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969" y="1074662"/>
            <a:ext cx="1281374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4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285750" indent="-285750">
              <a:buFontTx/>
              <a:buChar char="-"/>
            </a:pP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92751" y="242134"/>
            <a:ext cx="7244122" cy="727684"/>
          </a:xfrm>
          <a:prstGeom prst="roundRect">
            <a:avLst>
              <a:gd name="adj" fmla="val 1453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endParaRPr lang="en-US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9318" y="3441098"/>
            <a:ext cx="128137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4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685800" indent="-685800">
              <a:buFontTx/>
              <a:buChar char="-"/>
            </a:pP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Sương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tam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88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ùng núi cao Bắc Bộ có băng giá và sương muối | baotintuc.v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64" y="0"/>
            <a:ext cx="6045693" cy="527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hững điều bất ngờ về hiện tượng sương muối ở Việt N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656" y="0"/>
            <a:ext cx="5610566" cy="527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3064" y="5273336"/>
            <a:ext cx="128137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Sương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muối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39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oa tam giác mạch, món quà vô giá của Hà Giang KHU NGHỈ DƯỠNG H&amp;#39;MONG VILL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842" y="73162"/>
            <a:ext cx="5606034" cy="4454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0719" y="4802818"/>
            <a:ext cx="128137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Tam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rồng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Khám phá 3 vùng hoa Tam Giác Mạch đẹp nhất Việt N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19" y="829893"/>
            <a:ext cx="6072326" cy="347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89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9188" y="3809453"/>
            <a:ext cx="119018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Ở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12627" y="237626"/>
            <a:ext cx="4028463" cy="768280"/>
          </a:xfrm>
          <a:prstGeom prst="roundRect">
            <a:avLst>
              <a:gd name="adj" fmla="val 1453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400" b="1" dirty="0" smtClean="0">
              <a:solidFill>
                <a:srgbClr val="002060"/>
              </a:solidFill>
              <a:latin typeface="HP001 4 hàng" panose="020B06030503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sz="4400" b="1" dirty="0">
              <a:solidFill>
                <a:srgbClr val="002060"/>
              </a:solidFill>
              <a:latin typeface="HP001 4 hàng" panose="020B06030503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4878" y="4567315"/>
            <a:ext cx="100174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3952" y="1073567"/>
            <a:ext cx="1198381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4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1011" y="1348084"/>
            <a:ext cx="11083483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sớm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mận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rụng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suối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4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6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/>
      <p:bldP spid="8" grpId="0"/>
    </p:bldLst>
  </p:timing>
</p:sld>
</file>

<file path=ppt/theme/theme1.xml><?xml version="1.0" encoding="utf-8"?>
<a:theme xmlns:a="http://schemas.openxmlformats.org/drawingml/2006/main" name="Basis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</Template>
  <TotalTime>6091</TotalTime>
  <Words>605</Words>
  <Application>Microsoft Office PowerPoint</Application>
  <PresentationFormat>Widescreen</PresentationFormat>
  <Paragraphs>61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Corbel</vt:lpstr>
      <vt:lpstr>HP001 4 hàng</vt:lpstr>
      <vt:lpstr>Times New Roman</vt:lpstr>
      <vt:lpstr>Wingdings</vt:lpstr>
      <vt:lpstr>Basis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Tiếng viỆT – LỚP3</dc:title>
  <dc:creator>84903859265</dc:creator>
  <cp:lastModifiedBy>84903859265</cp:lastModifiedBy>
  <cp:revision>106</cp:revision>
  <dcterms:created xsi:type="dcterms:W3CDTF">2021-09-14T07:09:22Z</dcterms:created>
  <dcterms:modified xsi:type="dcterms:W3CDTF">2022-01-03T15:09:07Z</dcterms:modified>
</cp:coreProperties>
</file>